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90EB9-505C-46CA-9522-CEE564A5145A}" v="2" dt="2024-02-27T23:55:35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2"/>
    <p:restoredTop sz="96327"/>
  </p:normalViewPr>
  <p:slideViewPr>
    <p:cSldViewPr snapToGrid="0">
      <p:cViewPr>
        <p:scale>
          <a:sx n="51" d="100"/>
          <a:sy n="51" d="100"/>
        </p:scale>
        <p:origin x="446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Rush" userId="1c3aa8f7418d8869" providerId="LiveId" clId="{D2790EB9-505C-46CA-9522-CEE564A5145A}"/>
    <pc:docChg chg="custSel addSld modSld">
      <pc:chgData name="Emma Rush" userId="1c3aa8f7418d8869" providerId="LiveId" clId="{D2790EB9-505C-46CA-9522-CEE564A5145A}" dt="2024-02-28T00:08:44.901" v="260" actId="20577"/>
      <pc:docMkLst>
        <pc:docMk/>
      </pc:docMkLst>
      <pc:sldChg chg="addSp delSp modSp new mod setBg setClrOvrMap">
        <pc:chgData name="Emma Rush" userId="1c3aa8f7418d8869" providerId="LiveId" clId="{D2790EB9-505C-46CA-9522-CEE564A5145A}" dt="2024-02-27T23:56:10.102" v="28" actId="14100"/>
        <pc:sldMkLst>
          <pc:docMk/>
          <pc:sldMk cId="3786360422" sldId="261"/>
        </pc:sldMkLst>
        <pc:spChg chg="mo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2" creationId="{DF1F0A0F-2C5E-20DC-2DF4-B6F187CC097A}"/>
          </ac:spMkLst>
        </pc:spChg>
        <pc:spChg chg="del">
          <ac:chgData name="Emma Rush" userId="1c3aa8f7418d8869" providerId="LiveId" clId="{D2790EB9-505C-46CA-9522-CEE564A5145A}" dt="2024-02-27T23:42:29.083" v="16" actId="22"/>
          <ac:spMkLst>
            <pc:docMk/>
            <pc:sldMk cId="3786360422" sldId="261"/>
            <ac:spMk id="3" creationId="{E685DA72-D207-6171-C98D-2C8B82B75057}"/>
          </ac:spMkLst>
        </pc:spChg>
        <pc:spChg chg="add del">
          <ac:chgData name="Emma Rush" userId="1c3aa8f7418d8869" providerId="LiveId" clId="{D2790EB9-505C-46CA-9522-CEE564A5145A}" dt="2024-02-27T23:44:10.973" v="19" actId="22"/>
          <ac:spMkLst>
            <pc:docMk/>
            <pc:sldMk cId="3786360422" sldId="261"/>
            <ac:spMk id="9" creationId="{E48C0666-7024-C8D8-2CB5-69007202A5FB}"/>
          </ac:spMkLst>
        </pc:spChg>
        <pc:spChg chg="add del mod">
          <ac:chgData name="Emma Rush" userId="1c3aa8f7418d8869" providerId="LiveId" clId="{D2790EB9-505C-46CA-9522-CEE564A5145A}" dt="2024-02-27T23:55:35.609" v="22" actId="931"/>
          <ac:spMkLst>
            <pc:docMk/>
            <pc:sldMk cId="3786360422" sldId="261"/>
            <ac:spMk id="10" creationId="{AB1A1120-3E0B-DD10-B9F0-13218304D2E0}"/>
          </ac:spMkLst>
        </pc:spChg>
        <pc:spChg chg="ad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12" creationId="{EE4E366E-272A-409E-840F-9A6A64A9E3FF}"/>
          </ac:spMkLst>
        </pc:spChg>
        <pc:spChg chg="ad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14" creationId="{A721560C-E4AB-4287-A29C-3F6916794CB9}"/>
          </ac:spMkLst>
        </pc:spChg>
        <pc:spChg chg="ad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16" creationId="{DF6CFF07-D953-4F9C-9A0E-E0A6AACB6158}"/>
          </ac:spMkLst>
        </pc:spChg>
        <pc:spChg chg="add">
          <ac:chgData name="Emma Rush" userId="1c3aa8f7418d8869" providerId="LiveId" clId="{D2790EB9-505C-46CA-9522-CEE564A5145A}" dt="2024-02-27T23:42:38.329" v="18" actId="26606"/>
          <ac:spMkLst>
            <pc:docMk/>
            <pc:sldMk cId="3786360422" sldId="261"/>
            <ac:spMk id="18" creationId="{DAA4FEEE-0B5F-41BF-825D-60F9FB089568}"/>
          </ac:spMkLst>
        </pc:spChg>
        <pc:picChg chg="add mod ord">
          <ac:chgData name="Emma Rush" userId="1c3aa8f7418d8869" providerId="LiveId" clId="{D2790EB9-505C-46CA-9522-CEE564A5145A}" dt="2024-02-27T23:42:38.329" v="18" actId="26606"/>
          <ac:picMkLst>
            <pc:docMk/>
            <pc:sldMk cId="3786360422" sldId="261"/>
            <ac:picMk id="5" creationId="{84207881-75D3-DDC1-C6CF-A9075CDA0CE5}"/>
          </ac:picMkLst>
        </pc:picChg>
        <pc:picChg chg="add del mod ord">
          <ac:chgData name="Emma Rush" userId="1c3aa8f7418d8869" providerId="LiveId" clId="{D2790EB9-505C-46CA-9522-CEE564A5145A}" dt="2024-02-27T23:54:59.634" v="20" actId="21"/>
          <ac:picMkLst>
            <pc:docMk/>
            <pc:sldMk cId="3786360422" sldId="261"/>
            <ac:picMk id="7" creationId="{068B9CCB-999D-688F-E882-B50CDB0535A4}"/>
          </ac:picMkLst>
        </pc:picChg>
        <pc:picChg chg="add mod">
          <ac:chgData name="Emma Rush" userId="1c3aa8f7418d8869" providerId="LiveId" clId="{D2790EB9-505C-46CA-9522-CEE564A5145A}" dt="2024-02-27T23:56:10.102" v="28" actId="14100"/>
          <ac:picMkLst>
            <pc:docMk/>
            <pc:sldMk cId="3786360422" sldId="261"/>
            <ac:picMk id="13" creationId="{D45ED75B-893B-CF16-6F8E-019A7527D724}"/>
          </ac:picMkLst>
        </pc:picChg>
      </pc:sldChg>
      <pc:sldChg chg="addSp delSp modSp new mod setBg setClrOvrMap">
        <pc:chgData name="Emma Rush" userId="1c3aa8f7418d8869" providerId="LiveId" clId="{D2790EB9-505C-46CA-9522-CEE564A5145A}" dt="2024-02-28T00:08:44.901" v="260" actId="20577"/>
        <pc:sldMkLst>
          <pc:docMk/>
          <pc:sldMk cId="445753520" sldId="262"/>
        </pc:sldMkLst>
        <pc:spChg chg="mod">
          <ac:chgData name="Emma Rush" userId="1c3aa8f7418d8869" providerId="LiveId" clId="{D2790EB9-505C-46CA-9522-CEE564A5145A}" dt="2024-02-27T23:57:31.204" v="55" actId="20577"/>
          <ac:spMkLst>
            <pc:docMk/>
            <pc:sldMk cId="445753520" sldId="262"/>
            <ac:spMk id="2" creationId="{4FEE27F1-C7CC-72DC-45D1-1595A846B0D0}"/>
          </ac:spMkLst>
        </pc:spChg>
        <pc:spChg chg="del">
          <ac:chgData name="Emma Rush" userId="1c3aa8f7418d8869" providerId="LiveId" clId="{D2790EB9-505C-46CA-9522-CEE564A5145A}" dt="2024-02-27T23:55:10.430" v="21"/>
          <ac:spMkLst>
            <pc:docMk/>
            <pc:sldMk cId="445753520" sldId="262"/>
            <ac:spMk id="3" creationId="{4E6105F3-7F3D-7032-3686-883C40807214}"/>
          </ac:spMkLst>
        </pc:spChg>
        <pc:spChg chg="add mod">
          <ac:chgData name="Emma Rush" userId="1c3aa8f7418d8869" providerId="LiveId" clId="{D2790EB9-505C-46CA-9522-CEE564A5145A}" dt="2024-02-28T00:08:44.901" v="260" actId="20577"/>
          <ac:spMkLst>
            <pc:docMk/>
            <pc:sldMk cId="445753520" sldId="262"/>
            <ac:spMk id="11" creationId="{B2685B78-6491-F030-E4A4-03AADD32223B}"/>
          </ac:spMkLst>
        </pc:spChg>
        <pc:spChg chg="add">
          <ac:chgData name="Emma Rush" userId="1c3aa8f7418d8869" providerId="LiveId" clId="{D2790EB9-505C-46CA-9522-CEE564A5145A}" dt="2024-02-27T23:57:06.916" v="32" actId="26606"/>
          <ac:spMkLst>
            <pc:docMk/>
            <pc:sldMk cId="445753520" sldId="262"/>
            <ac:spMk id="14" creationId="{5F3FC718-FDE3-4EF7-921E-A5F374EAF824}"/>
          </ac:spMkLst>
        </pc:spChg>
        <pc:spChg chg="add">
          <ac:chgData name="Emma Rush" userId="1c3aa8f7418d8869" providerId="LiveId" clId="{D2790EB9-505C-46CA-9522-CEE564A5145A}" dt="2024-02-27T23:57:06.916" v="32" actId="26606"/>
          <ac:spMkLst>
            <pc:docMk/>
            <pc:sldMk cId="445753520" sldId="262"/>
            <ac:spMk id="16" creationId="{FAA0F719-3DC8-4F08-AD8F-5A845658CB9D}"/>
          </ac:spMkLst>
        </pc:spChg>
        <pc:spChg chg="add">
          <ac:chgData name="Emma Rush" userId="1c3aa8f7418d8869" providerId="LiveId" clId="{D2790EB9-505C-46CA-9522-CEE564A5145A}" dt="2024-02-27T23:57:06.916" v="32" actId="26606"/>
          <ac:spMkLst>
            <pc:docMk/>
            <pc:sldMk cId="445753520" sldId="262"/>
            <ac:spMk id="18" creationId="{7DCB61BE-FA0F-4EFB-BE0E-268BAD8E30D6}"/>
          </ac:spMkLst>
        </pc:spChg>
        <pc:spChg chg="add">
          <ac:chgData name="Emma Rush" userId="1c3aa8f7418d8869" providerId="LiveId" clId="{D2790EB9-505C-46CA-9522-CEE564A5145A}" dt="2024-02-27T23:57:06.916" v="32" actId="26606"/>
          <ac:spMkLst>
            <pc:docMk/>
            <pc:sldMk cId="445753520" sldId="262"/>
            <ac:spMk id="20" creationId="{A4B31EAA-7423-46F7-9B90-4AB2B09C35C4}"/>
          </ac:spMkLst>
        </pc:spChg>
        <pc:picChg chg="add mod">
          <ac:chgData name="Emma Rush" userId="1c3aa8f7418d8869" providerId="LiveId" clId="{D2790EB9-505C-46CA-9522-CEE564A5145A}" dt="2024-02-27T23:59:43.663" v="105" actId="1076"/>
          <ac:picMkLst>
            <pc:docMk/>
            <pc:sldMk cId="445753520" sldId="262"/>
            <ac:picMk id="7" creationId="{068B9CCB-999D-688F-E882-B50CDB0535A4}"/>
          </ac:picMkLst>
        </pc:picChg>
      </pc:sldChg>
      <pc:sldChg chg="modSp new mod">
        <pc:chgData name="Emma Rush" userId="1c3aa8f7418d8869" providerId="LiveId" clId="{D2790EB9-505C-46CA-9522-CEE564A5145A}" dt="2024-02-28T00:06:01.205" v="254" actId="20577"/>
        <pc:sldMkLst>
          <pc:docMk/>
          <pc:sldMk cId="2602114169" sldId="263"/>
        </pc:sldMkLst>
        <pc:spChg chg="mod">
          <ac:chgData name="Emma Rush" userId="1c3aa8f7418d8869" providerId="LiveId" clId="{D2790EB9-505C-46CA-9522-CEE564A5145A}" dt="2024-02-28T00:06:01.205" v="254" actId="20577"/>
          <ac:spMkLst>
            <pc:docMk/>
            <pc:sldMk cId="2602114169" sldId="263"/>
            <ac:spMk id="2" creationId="{5805BE8C-A704-1F6E-E706-572A4EAB2303}"/>
          </ac:spMkLst>
        </pc:spChg>
        <pc:spChg chg="mod">
          <ac:chgData name="Emma Rush" userId="1c3aa8f7418d8869" providerId="LiveId" clId="{D2790EB9-505C-46CA-9522-CEE564A5145A}" dt="2024-02-28T00:05:58.673" v="253" actId="20577"/>
          <ac:spMkLst>
            <pc:docMk/>
            <pc:sldMk cId="2602114169" sldId="263"/>
            <ac:spMk id="3" creationId="{D281DC83-343F-B47B-BFB2-745CDCFFDBB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graph on screen">
            <a:extLst>
              <a:ext uri="{FF2B5EF4-FFF2-40B4-BE49-F238E27FC236}">
                <a16:creationId xmlns:a16="http://schemas.microsoft.com/office/drawing/2014/main" id="{41F24AD5-D7A5-C898-BD67-8964222DA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76" r="-1" b="3035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1F748-9CFF-617D-1786-5FDCB7A40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10407602" cy="868026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Predicting Data Science Salaries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E0A17-DBAB-B739-6C87-7DB4EE467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018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F4D8-1CD1-5505-48B5-F185E24E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Count of number of Entries for Each Experience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A2C9-A01B-0962-6188-ADBC4205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Experience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7FE5A-4CAE-F8B2-0DAA-4C56CCF4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8"/>
            <a:ext cx="7772400" cy="459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9108-5DA6-B6F2-EE1A-B51E78B2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Count of Employment Type by Experience Level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0D8112-A371-FA3D-AB10-54F23DB58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279" y="2052638"/>
            <a:ext cx="570121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3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6E97-2E6E-B810-BC1C-CA002E030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 Salary by Year and Employment Type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9B27DB-8DBF-4FD8-6D9B-CDFDDF90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132137"/>
            <a:ext cx="6270662" cy="45932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1231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4A980-2846-C803-C701-011D459D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 Salary By Year and Job Title</a:t>
            </a: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 descr="A graph of a graph showing the average salary by year and job title&#10;&#10;Description automatically generated">
            <a:extLst>
              <a:ext uri="{FF2B5EF4-FFF2-40B4-BE49-F238E27FC236}">
                <a16:creationId xmlns:a16="http://schemas.microsoft.com/office/drawing/2014/main" id="{30AEE568-19C2-C134-3716-D385E71CC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55392" y="1423409"/>
            <a:ext cx="6275584" cy="401637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232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F0A0F-2C5E-20DC-2DF4-B6F187CC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Cleaning </a:t>
            </a: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07881-75D3-DDC1-C6CF-A9075CDA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655213"/>
            <a:ext cx="5451627" cy="3448154"/>
          </a:xfrm>
          <a:prstGeom prst="rect">
            <a:avLst/>
          </a:prstGeom>
          <a:effectLst/>
        </p:spPr>
      </p:pic>
      <p:pic>
        <p:nvPicPr>
          <p:cNvPr id="13" name="Content Placeholder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45ED75B-893B-CF16-6F8E-019A7527D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143" y="3252865"/>
            <a:ext cx="5809355" cy="1812722"/>
          </a:xfrm>
        </p:spPr>
      </p:pic>
    </p:spTree>
    <p:extLst>
      <p:ext uri="{BB962C8B-B14F-4D97-AF65-F5344CB8AC3E}">
        <p14:creationId xmlns:p14="http://schemas.microsoft.com/office/powerpoint/2010/main" val="3786360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E27F1-C7CC-72DC-45D1-1595A846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Data Cleaning Continued</a:t>
            </a: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685B78-6491-F030-E4A4-03AADD322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Reduced to full time employees  and 22-23 using the loc function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Categorized employee residency as US </a:t>
            </a:r>
            <a:r>
              <a:rPr lang="en-US" sz="1400">
                <a:solidFill>
                  <a:srgbClr val="FFFFFF"/>
                </a:solidFill>
              </a:rPr>
              <a:t>or other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8B9CCB-999D-688F-E882-B50CDB05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11" y="1833995"/>
            <a:ext cx="7143549" cy="37512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4575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BE8C-A704-1F6E-E706-572A4EAB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DC83-343F-B47B-BFB2-745CDCFFD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14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</TotalTime>
  <Words>60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Helvetica</vt:lpstr>
      <vt:lpstr>Wingdings 3</vt:lpstr>
      <vt:lpstr>Ion</vt:lpstr>
      <vt:lpstr>Predicting Data Science Salaries</vt:lpstr>
      <vt:lpstr>Count of number of Entries for Each Experience Level</vt:lpstr>
      <vt:lpstr>Count of Employment Type by Experience Level</vt:lpstr>
      <vt:lpstr>Average Salary by Year and Employment Type</vt:lpstr>
      <vt:lpstr>Average Salary By Year and Job Title </vt:lpstr>
      <vt:lpstr>Data Cleaning </vt:lpstr>
      <vt:lpstr>Data Cleaning Continued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Jeneen Gnilka</dc:creator>
  <cp:lastModifiedBy>Emma Rush</cp:lastModifiedBy>
  <cp:revision>2</cp:revision>
  <dcterms:created xsi:type="dcterms:W3CDTF">2024-02-27T01:18:36Z</dcterms:created>
  <dcterms:modified xsi:type="dcterms:W3CDTF">2024-02-28T00:08:50Z</dcterms:modified>
</cp:coreProperties>
</file>